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6" r:id="rId1"/>
    <p:sldMasterId id="2147484092" r:id="rId2"/>
  </p:sldMasterIdLst>
  <p:notesMasterIdLst>
    <p:notesMasterId r:id="rId7"/>
  </p:notesMasterIdLst>
  <p:handoutMasterIdLst>
    <p:handoutMasterId r:id="rId8"/>
  </p:handoutMasterIdLst>
  <p:sldIdLst>
    <p:sldId id="987" r:id="rId3"/>
    <p:sldId id="897" r:id="rId4"/>
    <p:sldId id="923" r:id="rId5"/>
    <p:sldId id="924" r:id="rId6"/>
  </p:sldIdLst>
  <p:sldSz cx="9144000" cy="6858000" type="screen4x3"/>
  <p:notesSz cx="6811963" cy="994568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sz="2400" b="1" kern="1200">
        <a:solidFill>
          <a:srgbClr val="000000"/>
        </a:solidFill>
        <a:latin typeface="굴림체" pitchFamily="49" charset="-127"/>
        <a:ea typeface="돋움체" pitchFamily="49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sz="2400" b="1" kern="1200">
        <a:solidFill>
          <a:srgbClr val="000000"/>
        </a:solidFill>
        <a:latin typeface="굴림체" pitchFamily="49" charset="-127"/>
        <a:ea typeface="돋움체" pitchFamily="49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sz="2400" b="1" kern="1200">
        <a:solidFill>
          <a:srgbClr val="000000"/>
        </a:solidFill>
        <a:latin typeface="굴림체" pitchFamily="49" charset="-127"/>
        <a:ea typeface="돋움체" pitchFamily="49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sz="2400" b="1" kern="1200">
        <a:solidFill>
          <a:srgbClr val="000000"/>
        </a:solidFill>
        <a:latin typeface="굴림체" pitchFamily="49" charset="-127"/>
        <a:ea typeface="돋움체" pitchFamily="49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sz="2400" b="1" kern="1200">
        <a:solidFill>
          <a:srgbClr val="000000"/>
        </a:solidFill>
        <a:latin typeface="굴림체" pitchFamily="49" charset="-127"/>
        <a:ea typeface="돋움체" pitchFamily="49" charset="-127"/>
        <a:cs typeface="+mn-cs"/>
      </a:defRPr>
    </a:lvl5pPr>
    <a:lvl6pPr marL="2286000" algn="l" defTabSz="914400" rtl="0" eaLnBrk="1" latinLnBrk="1" hangingPunct="1">
      <a:defRPr kumimoji="1" sz="2400" b="1" kern="1200">
        <a:solidFill>
          <a:srgbClr val="000000"/>
        </a:solidFill>
        <a:latin typeface="굴림체" pitchFamily="49" charset="-127"/>
        <a:ea typeface="돋움체" pitchFamily="49" charset="-127"/>
        <a:cs typeface="+mn-cs"/>
      </a:defRPr>
    </a:lvl6pPr>
    <a:lvl7pPr marL="2743200" algn="l" defTabSz="914400" rtl="0" eaLnBrk="1" latinLnBrk="1" hangingPunct="1">
      <a:defRPr kumimoji="1" sz="2400" b="1" kern="1200">
        <a:solidFill>
          <a:srgbClr val="000000"/>
        </a:solidFill>
        <a:latin typeface="굴림체" pitchFamily="49" charset="-127"/>
        <a:ea typeface="돋움체" pitchFamily="49" charset="-127"/>
        <a:cs typeface="+mn-cs"/>
      </a:defRPr>
    </a:lvl7pPr>
    <a:lvl8pPr marL="3200400" algn="l" defTabSz="914400" rtl="0" eaLnBrk="1" latinLnBrk="1" hangingPunct="1">
      <a:defRPr kumimoji="1" sz="2400" b="1" kern="1200">
        <a:solidFill>
          <a:srgbClr val="000000"/>
        </a:solidFill>
        <a:latin typeface="굴림체" pitchFamily="49" charset="-127"/>
        <a:ea typeface="돋움체" pitchFamily="49" charset="-127"/>
        <a:cs typeface="+mn-cs"/>
      </a:defRPr>
    </a:lvl8pPr>
    <a:lvl9pPr marL="3657600" algn="l" defTabSz="914400" rtl="0" eaLnBrk="1" latinLnBrk="1" hangingPunct="1">
      <a:defRPr kumimoji="1" sz="2400" b="1" kern="1200">
        <a:solidFill>
          <a:srgbClr val="000000"/>
        </a:solidFill>
        <a:latin typeface="굴림체" pitchFamily="49" charset="-127"/>
        <a:ea typeface="돋움체" pitchFamily="49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003BD"/>
    <a:srgbClr val="99FFCC"/>
    <a:srgbClr val="CCFFCC"/>
    <a:srgbClr val="8BC927"/>
    <a:srgbClr val="E5F35F"/>
    <a:srgbClr val="ECE334"/>
    <a:srgbClr val="CCECFF"/>
    <a:srgbClr val="99FF99"/>
    <a:srgbClr val="FF6600"/>
    <a:srgbClr val="FF33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보통 스타일 3 - 강조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440" autoAdjust="0"/>
    <p:restoredTop sz="94511" autoAdjust="0"/>
  </p:normalViewPr>
  <p:slideViewPr>
    <p:cSldViewPr>
      <p:cViewPr>
        <p:scale>
          <a:sx n="90" d="100"/>
          <a:sy n="90" d="100"/>
        </p:scale>
        <p:origin x="-1272" y="66"/>
      </p:cViewPr>
      <p:guideLst>
        <p:guide orient="horz" pos="822"/>
        <p:guide orient="horz" pos="5"/>
        <p:guide orient="horz" pos="4315"/>
        <p:guide orient="horz" pos="2999"/>
        <p:guide orient="horz" pos="1956"/>
        <p:guide pos="499"/>
        <p:guide pos="5443"/>
        <p:guide pos="233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4" d="100"/>
          <a:sy n="64" d="100"/>
        </p:scale>
        <p:origin x="-2958" y="-108"/>
      </p:cViewPr>
      <p:guideLst>
        <p:guide orient="horz" pos="3132"/>
        <p:guide pos="2146"/>
      </p:guideLst>
    </p:cSldViewPr>
  </p:notesViewPr>
  <p:gridSpacing cx="36868100" cy="3686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71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2950738" cy="497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19" tIns="45762" rIns="91519" bIns="45762" numCol="1" anchor="t" anchorCtr="0" compatLnSpc="1">
            <a:prstTxWarp prst="textNoShape">
              <a:avLst/>
            </a:prstTxWarp>
          </a:bodyPr>
          <a:lstStyle>
            <a:lvl1pPr defTabSz="916482">
              <a:spcBef>
                <a:spcPct val="0"/>
              </a:spcBef>
              <a:defRPr sz="1200" b="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771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9636" y="1"/>
            <a:ext cx="2950737" cy="497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19" tIns="45762" rIns="91519" bIns="45762" numCol="1" anchor="t" anchorCtr="0" compatLnSpc="1">
            <a:prstTxWarp prst="textNoShape">
              <a:avLst/>
            </a:prstTxWarp>
          </a:bodyPr>
          <a:lstStyle>
            <a:lvl1pPr algn="r" defTabSz="916482">
              <a:spcBef>
                <a:spcPct val="0"/>
              </a:spcBef>
              <a:defRPr sz="1200" b="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771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46895"/>
            <a:ext cx="2950738" cy="4972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19" tIns="45762" rIns="91519" bIns="45762" numCol="1" anchor="b" anchorCtr="0" compatLnSpc="1">
            <a:prstTxWarp prst="textNoShape">
              <a:avLst/>
            </a:prstTxWarp>
          </a:bodyPr>
          <a:lstStyle>
            <a:lvl1pPr defTabSz="916482">
              <a:spcBef>
                <a:spcPct val="0"/>
              </a:spcBef>
              <a:defRPr sz="1200" b="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771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9636" y="9446895"/>
            <a:ext cx="2950737" cy="4972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19" tIns="45762" rIns="91519" bIns="45762" numCol="1" anchor="b" anchorCtr="0" compatLnSpc="1">
            <a:prstTxWarp prst="textNoShape">
              <a:avLst/>
            </a:prstTxWarp>
          </a:bodyPr>
          <a:lstStyle>
            <a:lvl1pPr algn="r" defTabSz="916482">
              <a:spcBef>
                <a:spcPct val="0"/>
              </a:spcBef>
              <a:defRPr sz="1200" b="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fld id="{665412D8-D262-4270-864C-FA49B50E16A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56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2950738" cy="497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19" tIns="45762" rIns="91519" bIns="45762" numCol="1" anchor="t" anchorCtr="0" compatLnSpc="1">
            <a:prstTxWarp prst="textNoShape">
              <a:avLst/>
            </a:prstTxWarp>
          </a:bodyPr>
          <a:lstStyle>
            <a:lvl1pPr defTabSz="916482">
              <a:spcBef>
                <a:spcPct val="0"/>
              </a:spcBef>
              <a:defRPr sz="1200" b="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556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9636" y="1"/>
            <a:ext cx="2950737" cy="497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19" tIns="45762" rIns="91519" bIns="45762" numCol="1" anchor="t" anchorCtr="0" compatLnSpc="1">
            <a:prstTxWarp prst="textNoShape">
              <a:avLst/>
            </a:prstTxWarp>
          </a:bodyPr>
          <a:lstStyle>
            <a:lvl1pPr algn="r" defTabSz="916482">
              <a:spcBef>
                <a:spcPct val="0"/>
              </a:spcBef>
              <a:defRPr sz="1200" b="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37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90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56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0085" y="4724241"/>
            <a:ext cx="5451795" cy="44748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19" tIns="45762" rIns="91519" bIns="4576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4556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6895"/>
            <a:ext cx="2950738" cy="4972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19" tIns="45762" rIns="91519" bIns="45762" numCol="1" anchor="b" anchorCtr="0" compatLnSpc="1">
            <a:prstTxWarp prst="textNoShape">
              <a:avLst/>
            </a:prstTxWarp>
          </a:bodyPr>
          <a:lstStyle>
            <a:lvl1pPr defTabSz="916482">
              <a:spcBef>
                <a:spcPct val="0"/>
              </a:spcBef>
              <a:defRPr sz="1200" b="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556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9636" y="9446895"/>
            <a:ext cx="2950737" cy="4972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19" tIns="45762" rIns="91519" bIns="45762" numCol="1" anchor="b" anchorCtr="0" compatLnSpc="1">
            <a:prstTxWarp prst="textNoShape">
              <a:avLst/>
            </a:prstTxWarp>
          </a:bodyPr>
          <a:lstStyle>
            <a:lvl1pPr algn="r" defTabSz="916482">
              <a:spcBef>
                <a:spcPct val="0"/>
              </a:spcBef>
              <a:defRPr sz="1200" b="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fld id="{B0BBCDF4-58FB-42A5-87CA-4F93E9F68E9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 txBox="1">
            <a:spLocks noGrp="1" noChangeArrowheads="1"/>
          </p:cNvSpPr>
          <p:nvPr/>
        </p:nvSpPr>
        <p:spPr bwMode="auto">
          <a:xfrm>
            <a:off x="3858047" y="9446895"/>
            <a:ext cx="2952328" cy="4972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590" tIns="45795" rIns="91590" bIns="45795" anchor="b"/>
          <a:lstStyle/>
          <a:p>
            <a:pPr algn="r">
              <a:spcBef>
                <a:spcPct val="20000"/>
              </a:spcBef>
            </a:pPr>
            <a:fld id="{E6FAD8B7-E7C7-414E-8E51-18BA2517BC4C}" type="slidenum">
              <a:rPr lang="en-US" altLang="ko-KR" sz="1200">
                <a:latin typeface="굴림" pitchFamily="50" charset="-127"/>
              </a:rPr>
              <a:pPr algn="r">
                <a:spcBef>
                  <a:spcPct val="20000"/>
                </a:spcBef>
              </a:pPr>
              <a:t>1</a:t>
            </a:fld>
            <a:endParaRPr lang="en-US" altLang="ko-KR" sz="1200" dirty="0">
              <a:latin typeface="굴림" pitchFamily="50" charset="-127"/>
            </a:endParaRPr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ko-KR" altLang="en-US" smtClean="0"/>
              <a:t>개정세법의 내용을 읽어 보고 이미 알고 있는 내용을 표시하여 보게 한다</a:t>
            </a:r>
            <a:r>
              <a:rPr lang="en-US" altLang="ko-KR" smtClean="0"/>
              <a:t>. </a:t>
            </a:r>
            <a:r>
              <a:rPr lang="ko-KR" altLang="en-US" smtClean="0"/>
              <a:t>그리고 서로 이야기 해 보도록 한다</a:t>
            </a:r>
            <a:r>
              <a:rPr lang="en-US" altLang="ko-KR" smtClean="0"/>
              <a:t>.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 txBox="1">
            <a:spLocks noGrp="1" noChangeArrowheads="1"/>
          </p:cNvSpPr>
          <p:nvPr/>
        </p:nvSpPr>
        <p:spPr bwMode="auto">
          <a:xfrm>
            <a:off x="3858047" y="9446895"/>
            <a:ext cx="2952328" cy="4972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590" tIns="45795" rIns="91590" bIns="45795" anchor="b"/>
          <a:lstStyle/>
          <a:p>
            <a:pPr algn="r">
              <a:spcBef>
                <a:spcPct val="20000"/>
              </a:spcBef>
            </a:pPr>
            <a:fld id="{E6FAD8B7-E7C7-414E-8E51-18BA2517BC4C}" type="slidenum">
              <a:rPr lang="en-US" altLang="ko-KR" sz="1200">
                <a:latin typeface="굴림" pitchFamily="50" charset="-127"/>
              </a:rPr>
              <a:pPr algn="r">
                <a:spcBef>
                  <a:spcPct val="20000"/>
                </a:spcBef>
              </a:pPr>
              <a:t>2</a:t>
            </a:fld>
            <a:endParaRPr lang="en-US" altLang="ko-KR" sz="1200" dirty="0">
              <a:latin typeface="굴림" pitchFamily="50" charset="-127"/>
            </a:endParaRPr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ko-KR" altLang="en-US" smtClean="0"/>
              <a:t>개정세법의 내용을 읽어 보고 이미 알고 있는 내용을 표시하여 보게 한다</a:t>
            </a:r>
            <a:r>
              <a:rPr lang="en-US" altLang="ko-KR" smtClean="0"/>
              <a:t>. </a:t>
            </a:r>
            <a:r>
              <a:rPr lang="ko-KR" altLang="en-US" smtClean="0"/>
              <a:t>그리고 서로 이야기 해 보도록 한다</a:t>
            </a:r>
            <a:r>
              <a:rPr lang="en-US" altLang="ko-KR" smtClean="0"/>
              <a:t>.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 txBox="1">
            <a:spLocks noGrp="1" noChangeArrowheads="1"/>
          </p:cNvSpPr>
          <p:nvPr/>
        </p:nvSpPr>
        <p:spPr bwMode="auto">
          <a:xfrm>
            <a:off x="3858047" y="9446895"/>
            <a:ext cx="2952328" cy="4972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590" tIns="45795" rIns="91590" bIns="45795" anchor="b"/>
          <a:lstStyle/>
          <a:p>
            <a:pPr algn="r">
              <a:spcBef>
                <a:spcPct val="20000"/>
              </a:spcBef>
            </a:pPr>
            <a:fld id="{E6FAD8B7-E7C7-414E-8E51-18BA2517BC4C}" type="slidenum">
              <a:rPr lang="en-US" altLang="ko-KR" sz="1200">
                <a:latin typeface="굴림" pitchFamily="50" charset="-127"/>
              </a:rPr>
              <a:pPr algn="r">
                <a:spcBef>
                  <a:spcPct val="20000"/>
                </a:spcBef>
              </a:pPr>
              <a:t>3</a:t>
            </a:fld>
            <a:endParaRPr lang="en-US" altLang="ko-KR" sz="1200" dirty="0">
              <a:latin typeface="굴림" pitchFamily="50" charset="-127"/>
            </a:endParaRPr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ko-KR" altLang="en-US" smtClean="0"/>
              <a:t>개정세법의 내용을 읽어 보고 이미 알고 있는 내용을 표시하여 보게 한다</a:t>
            </a:r>
            <a:r>
              <a:rPr lang="en-US" altLang="ko-KR" smtClean="0"/>
              <a:t>. </a:t>
            </a:r>
            <a:r>
              <a:rPr lang="ko-KR" altLang="en-US" smtClean="0"/>
              <a:t>그리고 서로 이야기 해 보도록 한다</a:t>
            </a:r>
            <a:r>
              <a:rPr lang="en-US" altLang="ko-KR" smtClean="0"/>
              <a:t>.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 txBox="1">
            <a:spLocks noGrp="1" noChangeArrowheads="1"/>
          </p:cNvSpPr>
          <p:nvPr/>
        </p:nvSpPr>
        <p:spPr bwMode="auto">
          <a:xfrm>
            <a:off x="3858047" y="9446895"/>
            <a:ext cx="2952328" cy="4972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590" tIns="45795" rIns="91590" bIns="45795" anchor="b"/>
          <a:lstStyle/>
          <a:p>
            <a:pPr algn="r">
              <a:spcBef>
                <a:spcPct val="20000"/>
              </a:spcBef>
            </a:pPr>
            <a:fld id="{E6FAD8B7-E7C7-414E-8E51-18BA2517BC4C}" type="slidenum">
              <a:rPr lang="en-US" altLang="ko-KR" sz="1200">
                <a:latin typeface="굴림" pitchFamily="50" charset="-127"/>
              </a:rPr>
              <a:pPr algn="r">
                <a:spcBef>
                  <a:spcPct val="20000"/>
                </a:spcBef>
              </a:pPr>
              <a:t>4</a:t>
            </a:fld>
            <a:endParaRPr lang="en-US" altLang="ko-KR" sz="1200" dirty="0">
              <a:latin typeface="굴림" pitchFamily="50" charset="-127"/>
            </a:endParaRPr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ko-KR" altLang="en-US" smtClean="0"/>
              <a:t>개정세법의 내용을 읽어 보고 이미 알고 있는 내용을 표시하여 보게 한다</a:t>
            </a:r>
            <a:r>
              <a:rPr lang="en-US" altLang="ko-KR" smtClean="0"/>
              <a:t>. </a:t>
            </a:r>
            <a:r>
              <a:rPr lang="ko-KR" altLang="en-US" smtClean="0"/>
              <a:t>그리고 서로 이야기 해 보도록 한다</a:t>
            </a:r>
            <a:r>
              <a:rPr lang="en-US" altLang="ko-KR" smtClean="0"/>
              <a:t>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17" name="부제목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sp>
        <p:nvSpPr>
          <p:cNvPr id="30" name="날짜 개체 틀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8/7/2013</a:t>
            </a:fld>
            <a:endParaRPr lang="en-US"/>
          </a:p>
        </p:txBody>
      </p:sp>
      <p:sp>
        <p:nvSpPr>
          <p:cNvPr id="19" name="바닥글 개체 틀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7" name="슬라이드 번호 개체 틀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8/7/2013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8/7/2013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8/7/2013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내용 개체 틀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8/7/2013</a:t>
            </a:fld>
            <a:endParaRPr 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8/7/2013</a:t>
            </a:fld>
            <a:endParaRPr 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8/7/2013</a:t>
            </a:fld>
            <a:endParaRPr 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8/7/2013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한쪽 모서리는 잘리고 다른 쪽 모서리는 둥근 사각형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직각 삼각형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8/7/2013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ko-KR" altLang="en-US" smtClean="0"/>
              <a:t>그림을 추가하려면 아이콘을 클릭하십시오</a:t>
            </a:r>
            <a:endParaRPr kumimoji="0" lang="en-US" dirty="0"/>
          </a:p>
        </p:txBody>
      </p:sp>
      <p:sp>
        <p:nvSpPr>
          <p:cNvPr id="10" name="자유형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자유형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8/7/2013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8/7/2013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69018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400" b="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9018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sz="1400" b="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90183" name="Rectangle 7"/>
          <p:cNvSpPr>
            <a:spLocks noChangeArrowheads="1"/>
          </p:cNvSpPr>
          <p:nvPr/>
        </p:nvSpPr>
        <p:spPr bwMode="auto">
          <a:xfrm>
            <a:off x="7991475" y="6580188"/>
            <a:ext cx="8636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>
              <a:lnSpc>
                <a:spcPct val="90000"/>
              </a:lnSpc>
              <a:defRPr/>
            </a:pPr>
            <a:fld id="{624F41AB-516F-4C38-9E3F-B179A07BD32D}" type="slidenum">
              <a:rPr lang="en-US" altLang="ko-KR" sz="1200">
                <a:latin typeface="돋움체" pitchFamily="49" charset="-127"/>
              </a:rPr>
              <a:pPr algn="r">
                <a:lnSpc>
                  <a:spcPct val="90000"/>
                </a:lnSpc>
                <a:defRPr/>
              </a:pPr>
              <a:t>‹#›</a:t>
            </a:fld>
            <a:r>
              <a:rPr lang="en-US" altLang="ko-KR" sz="1200">
                <a:latin typeface="Verdana" pitchFamily="34" charset="0"/>
                <a:ea typeface="굴림" pitchFamily="50" charset="-127"/>
              </a:rPr>
              <a:t> 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80" r:id="rId1"/>
    <p:sldLayoutId id="2147484081" r:id="rId2"/>
    <p:sldLayoutId id="2147484082" r:id="rId3"/>
    <p:sldLayoutId id="2147484083" r:id="rId4"/>
    <p:sldLayoutId id="2147484084" r:id="rId5"/>
    <p:sldLayoutId id="2147484085" r:id="rId6"/>
    <p:sldLayoutId id="2147484086" r:id="rId7"/>
    <p:sldLayoutId id="2147484087" r:id="rId8"/>
    <p:sldLayoutId id="2147484088" r:id="rId9"/>
    <p:sldLayoutId id="2147484089" r:id="rId10"/>
    <p:sldLayoutId id="2147484090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자유형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자유형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제목 개체 틀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0" name="텍스트 개체 틀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10" name="날짜 개체 틀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7C9B81F-C347-4BEF-BFDF-29C42F48304A}" type="datetimeFigureOut">
              <a:rPr lang="en-US" smtClean="0"/>
              <a:pPr/>
              <a:t>8/7/2013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22" name="바닥글 개체 틀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algn="l" eaLnBrk="1" latinLnBrk="0" hangingPunct="1"/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18" name="슬라이드 번호 개체 틀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grpSp>
        <p:nvGrpSpPr>
          <p:cNvPr id="2" name="그룹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자유형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자유형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93" r:id="rId1"/>
    <p:sldLayoutId id="2147484094" r:id="rId2"/>
    <p:sldLayoutId id="2147484095" r:id="rId3"/>
    <p:sldLayoutId id="2147484096" r:id="rId4"/>
    <p:sldLayoutId id="2147484097" r:id="rId5"/>
    <p:sldLayoutId id="2147484098" r:id="rId6"/>
    <p:sldLayoutId id="2147484099" r:id="rId7"/>
    <p:sldLayoutId id="2147484100" r:id="rId8"/>
    <p:sldLayoutId id="2147484101" r:id="rId9"/>
    <p:sldLayoutId id="2147484102" r:id="rId10"/>
    <p:sldLayoutId id="2147484103" r:id="rId11"/>
  </p:sldLayoutIdLst>
  <p:txStyles>
    <p:titleStyle>
      <a:lvl1pPr algn="l" rtl="0" eaLnBrk="1" latinLnBrk="1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1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1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1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1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1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1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1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1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1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ChangeArrowheads="1"/>
          </p:cNvSpPr>
          <p:nvPr/>
        </p:nvSpPr>
        <p:spPr bwMode="auto">
          <a:xfrm>
            <a:off x="1043608" y="296652"/>
            <a:ext cx="6835775" cy="534988"/>
          </a:xfrm>
          <a:prstGeom prst="rect">
            <a:avLst/>
          </a:prstGeom>
          <a:gradFill rotWithShape="1">
            <a:gsLst>
              <a:gs pos="0">
                <a:srgbClr val="006699">
                  <a:alpha val="60001"/>
                </a:srgbClr>
              </a:gs>
              <a:gs pos="50000">
                <a:srgbClr val="99FFCC">
                  <a:alpha val="60001"/>
                </a:srgbClr>
              </a:gs>
              <a:gs pos="100000">
                <a:srgbClr val="006699">
                  <a:alpha val="60001"/>
                </a:srgbClr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</p:spPr>
        <p:txBody>
          <a:bodyPr wrap="none" lIns="90000" anchor="ctr"/>
          <a:lstStyle/>
          <a:p>
            <a:pPr>
              <a:spcBef>
                <a:spcPct val="20000"/>
              </a:spcBef>
              <a:buFont typeface="Wingdings" pitchFamily="2" charset="2"/>
              <a:buNone/>
              <a:defRPr/>
            </a:pPr>
            <a:r>
              <a:rPr lang="ko-KR" altLang="en-US" sz="2800" dirty="0" err="1" smtClean="0">
                <a:solidFill>
                  <a:schemeClr val="bg1"/>
                </a:solidFill>
                <a:latin typeface="+mj-ea"/>
                <a:ea typeface="+mj-ea"/>
              </a:rPr>
              <a:t>국제방폭</a:t>
            </a:r>
            <a:r>
              <a:rPr lang="ko-KR" altLang="en-US" sz="2800" dirty="0" smtClean="0">
                <a:solidFill>
                  <a:schemeClr val="bg1"/>
                </a:solidFill>
                <a:latin typeface="+mj-ea"/>
                <a:ea typeface="+mj-ea"/>
              </a:rPr>
              <a:t> 유지보수기업 </a:t>
            </a:r>
            <a:r>
              <a:rPr lang="ko-KR" altLang="en-US" sz="2800" dirty="0" smtClean="0">
                <a:solidFill>
                  <a:schemeClr val="bg1"/>
                </a:solidFill>
                <a:latin typeface="+mj-ea"/>
                <a:ea typeface="+mj-ea"/>
              </a:rPr>
              <a:t>인증</a:t>
            </a:r>
            <a:endParaRPr lang="en-US" altLang="ko-KR" sz="2800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27651" name="Text Box 6"/>
          <p:cNvSpPr txBox="1">
            <a:spLocks noChangeArrowheads="1"/>
          </p:cNvSpPr>
          <p:nvPr/>
        </p:nvSpPr>
        <p:spPr bwMode="auto">
          <a:xfrm>
            <a:off x="1151620" y="2744924"/>
            <a:ext cx="7524750" cy="163121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u"/>
            </a:pPr>
            <a:r>
              <a:rPr lang="en-US" altLang="ko-KR" b="0" dirty="0" smtClean="0">
                <a:solidFill>
                  <a:schemeClr val="tx2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4000" dirty="0" err="1" smtClean="0">
                <a:solidFill>
                  <a:srgbClr val="0070C0"/>
                </a:solidFill>
                <a:latin typeface="+mj-ea"/>
                <a:ea typeface="+mj-ea"/>
              </a:rPr>
              <a:t>국제방폭</a:t>
            </a:r>
            <a:r>
              <a:rPr lang="ko-KR" altLang="en-US" sz="4000" dirty="0" smtClean="0">
                <a:solidFill>
                  <a:srgbClr val="0070C0"/>
                </a:solidFill>
                <a:latin typeface="+mj-ea"/>
                <a:ea typeface="+mj-ea"/>
              </a:rPr>
              <a:t> 유지보수기업 인증</a:t>
            </a:r>
            <a:r>
              <a:rPr lang="en-US" altLang="ko-KR" sz="4000" dirty="0" smtClean="0">
                <a:solidFill>
                  <a:srgbClr val="0070C0"/>
                </a:solidFill>
                <a:latin typeface="+mj-ea"/>
                <a:ea typeface="+mj-ea"/>
              </a:rPr>
              <a:t>?</a:t>
            </a:r>
          </a:p>
          <a:p>
            <a:pPr>
              <a:spcBef>
                <a:spcPct val="50000"/>
              </a:spcBef>
            </a:pPr>
            <a:r>
              <a:rPr lang="en-US" altLang="ko-KR" sz="4000" dirty="0" smtClean="0">
                <a:solidFill>
                  <a:srgbClr val="0070C0"/>
                </a:solidFill>
                <a:latin typeface="+mj-ea"/>
                <a:ea typeface="+mj-ea"/>
              </a:rPr>
              <a:t>    ( </a:t>
            </a:r>
            <a:r>
              <a:rPr lang="en-US" altLang="ko-KR" sz="4000" dirty="0" err="1" smtClean="0">
                <a:solidFill>
                  <a:srgbClr val="0070C0"/>
                </a:solidFill>
                <a:latin typeface="+mj-ea"/>
                <a:ea typeface="+mj-ea"/>
              </a:rPr>
              <a:t>IECEx</a:t>
            </a:r>
            <a:r>
              <a:rPr lang="en-US" altLang="ko-KR" sz="4000" dirty="0" smtClean="0">
                <a:solidFill>
                  <a:srgbClr val="0070C0"/>
                </a:solidFill>
                <a:latin typeface="+mj-ea"/>
                <a:ea typeface="+mj-ea"/>
              </a:rPr>
              <a:t> Service Facility ) </a:t>
            </a:r>
            <a:endParaRPr lang="en-US" altLang="ko-KR" sz="4000" b="0" dirty="0" smtClean="0">
              <a:solidFill>
                <a:schemeClr val="tx2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ChangeArrowheads="1"/>
          </p:cNvSpPr>
          <p:nvPr/>
        </p:nvSpPr>
        <p:spPr bwMode="auto">
          <a:xfrm>
            <a:off x="1043608" y="296652"/>
            <a:ext cx="6835775" cy="534988"/>
          </a:xfrm>
          <a:prstGeom prst="rect">
            <a:avLst/>
          </a:prstGeom>
          <a:gradFill rotWithShape="1">
            <a:gsLst>
              <a:gs pos="0">
                <a:srgbClr val="006699">
                  <a:alpha val="60001"/>
                </a:srgbClr>
              </a:gs>
              <a:gs pos="50000">
                <a:srgbClr val="99FFCC">
                  <a:alpha val="60001"/>
                </a:srgbClr>
              </a:gs>
              <a:gs pos="100000">
                <a:srgbClr val="006699">
                  <a:alpha val="60001"/>
                </a:srgbClr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</p:spPr>
        <p:txBody>
          <a:bodyPr wrap="none" lIns="90000" anchor="ctr"/>
          <a:lstStyle/>
          <a:p>
            <a:pPr>
              <a:spcBef>
                <a:spcPct val="20000"/>
              </a:spcBef>
              <a:buFont typeface="Wingdings" pitchFamily="2" charset="2"/>
              <a:buNone/>
              <a:defRPr/>
            </a:pPr>
            <a:r>
              <a:rPr lang="ko-KR" altLang="en-US" sz="2800" dirty="0" err="1" smtClean="0">
                <a:solidFill>
                  <a:schemeClr val="bg1"/>
                </a:solidFill>
                <a:latin typeface="+mj-ea"/>
                <a:ea typeface="+mj-ea"/>
              </a:rPr>
              <a:t>국제방폭</a:t>
            </a:r>
            <a:r>
              <a:rPr lang="ko-KR" altLang="en-US" sz="2800" dirty="0" smtClean="0">
                <a:solidFill>
                  <a:schemeClr val="bg1"/>
                </a:solidFill>
                <a:latin typeface="+mj-ea"/>
                <a:ea typeface="+mj-ea"/>
              </a:rPr>
              <a:t> 유지보수기업 인증</a:t>
            </a:r>
            <a:endParaRPr lang="en-US" altLang="ko-KR" sz="2800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27651" name="Text Box 6"/>
          <p:cNvSpPr txBox="1">
            <a:spLocks noChangeArrowheads="1"/>
          </p:cNvSpPr>
          <p:nvPr/>
        </p:nvSpPr>
        <p:spPr bwMode="auto">
          <a:xfrm>
            <a:off x="1151620" y="1088740"/>
            <a:ext cx="7524750" cy="572464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u"/>
            </a:pPr>
            <a:r>
              <a:rPr lang="en-US" altLang="ko-KR" b="0" dirty="0" smtClean="0">
                <a:solidFill>
                  <a:schemeClr val="tx2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dirty="0" err="1" smtClean="0">
                <a:solidFill>
                  <a:srgbClr val="0070C0"/>
                </a:solidFill>
                <a:latin typeface="+mj-ea"/>
                <a:ea typeface="+mj-ea"/>
              </a:rPr>
              <a:t>국제방폭</a:t>
            </a:r>
            <a:r>
              <a:rPr lang="ko-KR" altLang="en-US" dirty="0" smtClean="0">
                <a:solidFill>
                  <a:srgbClr val="0070C0"/>
                </a:solidFill>
                <a:latin typeface="+mj-ea"/>
                <a:ea typeface="+mj-ea"/>
              </a:rPr>
              <a:t>  유지보수기업 인증제도란</a:t>
            </a:r>
            <a:r>
              <a:rPr lang="en-US" altLang="ko-KR" dirty="0" smtClean="0">
                <a:solidFill>
                  <a:srgbClr val="0070C0"/>
                </a:solidFill>
                <a:latin typeface="+mj-ea"/>
                <a:ea typeface="+mj-ea"/>
              </a:rPr>
              <a:t>?</a:t>
            </a:r>
          </a:p>
          <a:p>
            <a:pPr>
              <a:spcBef>
                <a:spcPct val="50000"/>
              </a:spcBef>
              <a:buFontTx/>
              <a:buChar char="•"/>
            </a:pPr>
            <a:endParaRPr lang="en-US" altLang="ko-KR" sz="1000" b="0" dirty="0" smtClean="0">
              <a:solidFill>
                <a:schemeClr val="tx2"/>
              </a:solidFill>
              <a:latin typeface="HY헤드라인M" pitchFamily="18" charset="-127"/>
              <a:ea typeface="HY헤드라인M" pitchFamily="18" charset="-127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l"/>
            </a:pPr>
            <a:r>
              <a:rPr lang="en-US" altLang="ko-KR" sz="1800" b="0" dirty="0" smtClean="0">
                <a:solidFill>
                  <a:schemeClr val="tx2"/>
                </a:solidFill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ko-KR" altLang="en-US" sz="2000" dirty="0" smtClean="0">
                <a:latin typeface="+mj-ea"/>
                <a:ea typeface="+mj-ea"/>
              </a:rPr>
              <a:t>석유화학단지 등에 설치되어 사용중인 </a:t>
            </a:r>
            <a:r>
              <a:rPr lang="ko-KR" altLang="en-US" sz="2000" dirty="0" err="1" smtClean="0">
                <a:latin typeface="+mj-ea"/>
                <a:ea typeface="+mj-ea"/>
              </a:rPr>
              <a:t>방폭전기기기를</a:t>
            </a:r>
            <a:r>
              <a:rPr lang="ko-KR" altLang="en-US" sz="2000" dirty="0" smtClean="0">
                <a:latin typeface="+mj-ea"/>
                <a:ea typeface="+mj-ea"/>
              </a:rPr>
              <a:t> </a:t>
            </a:r>
            <a:endParaRPr lang="en-US" altLang="ko-KR" sz="2000" dirty="0" smtClean="0">
              <a:latin typeface="+mj-ea"/>
              <a:ea typeface="+mj-ea"/>
            </a:endParaRPr>
          </a:p>
          <a:p>
            <a:pPr>
              <a:lnSpc>
                <a:spcPct val="150000"/>
              </a:lnSpc>
            </a:pPr>
            <a:r>
              <a:rPr lang="en-US" altLang="ko-KR" sz="2000" dirty="0" smtClean="0">
                <a:latin typeface="+mj-ea"/>
                <a:ea typeface="+mj-ea"/>
              </a:rPr>
              <a:t>    </a:t>
            </a:r>
            <a:r>
              <a:rPr lang="ko-KR" altLang="en-US" sz="2000" dirty="0" smtClean="0">
                <a:latin typeface="+mj-ea"/>
                <a:ea typeface="+mj-ea"/>
              </a:rPr>
              <a:t>수리</a:t>
            </a:r>
            <a:r>
              <a:rPr lang="en-US" altLang="ko-KR" sz="2000" dirty="0" smtClean="0">
                <a:latin typeface="+mj-ea"/>
                <a:ea typeface="+mj-ea"/>
              </a:rPr>
              <a:t>·</a:t>
            </a:r>
            <a:r>
              <a:rPr lang="ko-KR" altLang="en-US" sz="2000" dirty="0" smtClean="0">
                <a:latin typeface="+mj-ea"/>
                <a:ea typeface="+mj-ea"/>
              </a:rPr>
              <a:t>보수하는 기업에 대해 기술적 능력 및 시스템을 </a:t>
            </a:r>
            <a:endParaRPr lang="en-US" altLang="ko-KR" sz="2000" dirty="0" smtClean="0">
              <a:latin typeface="+mj-ea"/>
              <a:ea typeface="+mj-ea"/>
            </a:endParaRPr>
          </a:p>
          <a:p>
            <a:pPr>
              <a:lnSpc>
                <a:spcPct val="150000"/>
              </a:lnSpc>
            </a:pPr>
            <a:r>
              <a:rPr lang="en-US" altLang="ko-KR" sz="2000" dirty="0" smtClean="0">
                <a:latin typeface="+mj-ea"/>
                <a:ea typeface="+mj-ea"/>
              </a:rPr>
              <a:t>    </a:t>
            </a:r>
            <a:r>
              <a:rPr lang="ko-KR" altLang="en-US" sz="2000" dirty="0" smtClean="0">
                <a:latin typeface="+mj-ea"/>
                <a:ea typeface="+mj-ea"/>
              </a:rPr>
              <a:t>평가하여 인증서를 발행하는 제도</a:t>
            </a:r>
            <a:endParaRPr lang="en-US" altLang="ko-KR" sz="2000" dirty="0" smtClean="0">
              <a:latin typeface="+mj-ea"/>
              <a:ea typeface="+mj-ea"/>
            </a:endParaRPr>
          </a:p>
          <a:p>
            <a:pPr>
              <a:lnSpc>
                <a:spcPct val="150000"/>
              </a:lnSpc>
              <a:buNone/>
            </a:pPr>
            <a:endParaRPr lang="ko-KR" altLang="en-US" sz="1000" dirty="0" smtClean="0">
              <a:latin typeface="+mj-ea"/>
              <a:ea typeface="+mj-ea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l"/>
            </a:pPr>
            <a:r>
              <a:rPr lang="ko-KR" altLang="en-US" sz="2000" dirty="0" smtClean="0">
                <a:latin typeface="+mj-ea"/>
                <a:ea typeface="+mj-ea"/>
              </a:rPr>
              <a:t> 현재까지는 석유화학단지 등의 위험지역에 설치되어 사용</a:t>
            </a:r>
            <a:endParaRPr lang="en-US" altLang="ko-KR" sz="2000" dirty="0" smtClean="0">
              <a:latin typeface="+mj-ea"/>
              <a:ea typeface="+mj-ea"/>
            </a:endParaRPr>
          </a:p>
          <a:p>
            <a:pPr>
              <a:lnSpc>
                <a:spcPct val="150000"/>
              </a:lnSpc>
            </a:pPr>
            <a:r>
              <a:rPr lang="en-US" altLang="ko-KR" sz="2000" dirty="0" smtClean="0">
                <a:latin typeface="+mj-ea"/>
                <a:ea typeface="+mj-ea"/>
              </a:rPr>
              <a:t>  </a:t>
            </a:r>
            <a:r>
              <a:rPr lang="ko-KR" altLang="en-US" sz="2000" dirty="0" smtClean="0">
                <a:latin typeface="+mj-ea"/>
                <a:ea typeface="+mj-ea"/>
              </a:rPr>
              <a:t> 중인 </a:t>
            </a:r>
            <a:r>
              <a:rPr lang="ko-KR" altLang="en-US" sz="2000" dirty="0" err="1" smtClean="0">
                <a:latin typeface="+mj-ea"/>
                <a:ea typeface="+mj-ea"/>
              </a:rPr>
              <a:t>방폭기기</a:t>
            </a:r>
            <a:r>
              <a:rPr lang="en-US" altLang="ko-KR" sz="2000" dirty="0" smtClean="0">
                <a:latin typeface="+mj-ea"/>
                <a:ea typeface="+mj-ea"/>
              </a:rPr>
              <a:t>(</a:t>
            </a:r>
            <a:r>
              <a:rPr lang="ko-KR" altLang="en-US" sz="2000" dirty="0" err="1" smtClean="0">
                <a:latin typeface="+mj-ea"/>
                <a:ea typeface="+mj-ea"/>
              </a:rPr>
              <a:t>인증품</a:t>
            </a:r>
            <a:r>
              <a:rPr lang="en-US" altLang="ko-KR" sz="2000" dirty="0" smtClean="0">
                <a:latin typeface="+mj-ea"/>
                <a:ea typeface="+mj-ea"/>
              </a:rPr>
              <a:t>)</a:t>
            </a:r>
            <a:r>
              <a:rPr lang="ko-KR" altLang="en-US" sz="2000" dirty="0" smtClean="0">
                <a:latin typeface="+mj-ea"/>
                <a:ea typeface="+mj-ea"/>
              </a:rPr>
              <a:t>에 대한 수리⋅보수가 무자격 기업으로</a:t>
            </a:r>
            <a:endParaRPr lang="en-US" altLang="ko-KR" sz="2000" dirty="0" smtClean="0">
              <a:latin typeface="+mj-ea"/>
              <a:ea typeface="+mj-ea"/>
            </a:endParaRPr>
          </a:p>
          <a:p>
            <a:pPr>
              <a:lnSpc>
                <a:spcPct val="150000"/>
              </a:lnSpc>
            </a:pPr>
            <a:r>
              <a:rPr lang="en-US" altLang="ko-KR" sz="2000" dirty="0" smtClean="0">
                <a:latin typeface="+mj-ea"/>
                <a:ea typeface="+mj-ea"/>
              </a:rPr>
              <a:t>   </a:t>
            </a:r>
            <a:r>
              <a:rPr lang="ko-KR" altLang="en-US" sz="2000" dirty="0" smtClean="0">
                <a:latin typeface="+mj-ea"/>
                <a:ea typeface="+mj-ea"/>
              </a:rPr>
              <a:t>부터 무분별이 이루어져 방폭전기기기의 기능 상실 </a:t>
            </a:r>
            <a:endParaRPr lang="en-US" altLang="ko-KR" sz="2000" dirty="0" smtClean="0">
              <a:latin typeface="+mj-ea"/>
              <a:ea typeface="+mj-ea"/>
            </a:endParaRPr>
          </a:p>
          <a:p>
            <a:pPr>
              <a:lnSpc>
                <a:spcPct val="150000"/>
              </a:lnSpc>
              <a:buNone/>
            </a:pPr>
            <a:r>
              <a:rPr lang="en-US" altLang="ko-KR" sz="2000" dirty="0" smtClean="0">
                <a:latin typeface="+mj-ea"/>
                <a:ea typeface="+mj-ea"/>
              </a:rPr>
              <a:t>   </a:t>
            </a:r>
            <a:r>
              <a:rPr lang="ko-KR" altLang="en-US" sz="2000" dirty="0" smtClean="0">
                <a:latin typeface="+mj-ea"/>
                <a:ea typeface="+mj-ea"/>
              </a:rPr>
              <a:t>⇒ 폭발사고의 위험성 초래</a:t>
            </a:r>
            <a:r>
              <a:rPr lang="en-US" altLang="ko-KR" sz="2000" dirty="0" smtClean="0">
                <a:latin typeface="+mj-ea"/>
                <a:ea typeface="+mj-ea"/>
              </a:rPr>
              <a:t> </a:t>
            </a:r>
          </a:p>
          <a:p>
            <a:pPr>
              <a:lnSpc>
                <a:spcPct val="150000"/>
              </a:lnSpc>
              <a:buNone/>
            </a:pPr>
            <a:endParaRPr lang="en-US" altLang="ko-KR" sz="1000" dirty="0" smtClean="0">
              <a:latin typeface="+mj-ea"/>
              <a:ea typeface="+mj-ea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l"/>
            </a:pPr>
            <a:r>
              <a:rPr lang="en-US" altLang="ko-KR" sz="2000" dirty="0" smtClean="0">
                <a:latin typeface="+mj-ea"/>
                <a:ea typeface="+mj-ea"/>
              </a:rPr>
              <a:t> </a:t>
            </a:r>
            <a:r>
              <a:rPr lang="ko-KR" altLang="en-US" sz="2000" dirty="0" err="1" smtClean="0">
                <a:latin typeface="+mj-ea"/>
                <a:ea typeface="+mj-ea"/>
              </a:rPr>
              <a:t>방폭전기기기</a:t>
            </a:r>
            <a:r>
              <a:rPr lang="ko-KR" altLang="en-US" sz="2000" dirty="0" smtClean="0">
                <a:latin typeface="+mj-ea"/>
                <a:ea typeface="+mj-ea"/>
              </a:rPr>
              <a:t> 제조업체들은 </a:t>
            </a:r>
            <a:r>
              <a:rPr lang="ko-KR" altLang="en-US" sz="2000" dirty="0" err="1" smtClean="0">
                <a:latin typeface="+mj-ea"/>
                <a:ea typeface="+mj-ea"/>
              </a:rPr>
              <a:t>방폭관련</a:t>
            </a:r>
            <a:r>
              <a:rPr lang="ko-KR" altLang="en-US" sz="2000" dirty="0" smtClean="0">
                <a:latin typeface="+mj-ea"/>
                <a:ea typeface="+mj-ea"/>
              </a:rPr>
              <a:t> 수리나 정비를 하는 </a:t>
            </a:r>
            <a:endParaRPr lang="en-US" altLang="ko-KR" sz="2000" dirty="0" smtClean="0">
              <a:latin typeface="+mj-ea"/>
              <a:ea typeface="+mj-ea"/>
            </a:endParaRPr>
          </a:p>
          <a:p>
            <a:pPr>
              <a:lnSpc>
                <a:spcPct val="150000"/>
              </a:lnSpc>
            </a:pPr>
            <a:r>
              <a:rPr lang="en-US" altLang="ko-KR" sz="2000" dirty="0" smtClean="0">
                <a:latin typeface="+mj-ea"/>
                <a:ea typeface="+mj-ea"/>
              </a:rPr>
              <a:t>   </a:t>
            </a:r>
            <a:r>
              <a:rPr lang="ko-KR" altLang="en-US" sz="2000" dirty="0" smtClean="0">
                <a:latin typeface="+mj-ea"/>
                <a:ea typeface="+mj-ea"/>
              </a:rPr>
              <a:t>행위에 대하여 책임을 질 수 없음</a:t>
            </a:r>
            <a:r>
              <a:rPr lang="en-US" altLang="ko-KR" sz="2000" dirty="0" smtClean="0">
                <a:latin typeface="+mj-ea"/>
                <a:ea typeface="+mj-ea"/>
              </a:rPr>
              <a:t>.</a:t>
            </a:r>
            <a:endParaRPr lang="ko-KR" altLang="en-US" sz="2000" dirty="0" smtClean="0">
              <a:latin typeface="+mj-ea"/>
              <a:ea typeface="+mj-ea"/>
            </a:endParaRPr>
          </a:p>
          <a:p>
            <a:pPr>
              <a:spcBef>
                <a:spcPct val="50000"/>
              </a:spcBef>
            </a:pPr>
            <a:endParaRPr lang="en-US" altLang="ko-KR" sz="1800" b="0" dirty="0">
              <a:solidFill>
                <a:schemeClr val="accent2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ChangeArrowheads="1"/>
          </p:cNvSpPr>
          <p:nvPr/>
        </p:nvSpPr>
        <p:spPr bwMode="auto">
          <a:xfrm>
            <a:off x="940581" y="288925"/>
            <a:ext cx="6835775" cy="534988"/>
          </a:xfrm>
          <a:prstGeom prst="rect">
            <a:avLst/>
          </a:prstGeom>
          <a:gradFill rotWithShape="1">
            <a:gsLst>
              <a:gs pos="0">
                <a:srgbClr val="006699">
                  <a:alpha val="60001"/>
                </a:srgbClr>
              </a:gs>
              <a:gs pos="50000">
                <a:srgbClr val="99FFCC">
                  <a:alpha val="60001"/>
                </a:srgbClr>
              </a:gs>
              <a:gs pos="100000">
                <a:srgbClr val="006699">
                  <a:alpha val="60001"/>
                </a:srgbClr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</p:spPr>
        <p:txBody>
          <a:bodyPr wrap="none" lIns="90000" anchor="ctr"/>
          <a:lstStyle/>
          <a:p>
            <a:pPr>
              <a:spcBef>
                <a:spcPct val="20000"/>
              </a:spcBef>
              <a:buFont typeface="Wingdings" pitchFamily="2" charset="2"/>
              <a:buNone/>
              <a:defRPr/>
            </a:pPr>
            <a:r>
              <a:rPr lang="en-US" altLang="ko-KR" sz="2800" dirty="0">
                <a:solidFill>
                  <a:schemeClr val="bg1"/>
                </a:solidFill>
                <a:latin typeface="+mj-ea"/>
                <a:ea typeface="+mj-ea"/>
              </a:rPr>
              <a:t> </a:t>
            </a:r>
            <a:r>
              <a:rPr lang="en-US" altLang="ko-KR" sz="2800" dirty="0" err="1" smtClean="0">
                <a:solidFill>
                  <a:schemeClr val="bg1"/>
                </a:solidFill>
                <a:latin typeface="+mj-ea"/>
                <a:ea typeface="+mj-ea"/>
              </a:rPr>
              <a:t>IECEx</a:t>
            </a:r>
            <a:r>
              <a:rPr lang="en-US" altLang="ko-KR" sz="2800" dirty="0" smtClean="0">
                <a:solidFill>
                  <a:schemeClr val="bg1"/>
                </a:solidFill>
                <a:latin typeface="+mj-ea"/>
                <a:ea typeface="+mj-ea"/>
              </a:rPr>
              <a:t> Service Facility </a:t>
            </a:r>
            <a:r>
              <a:rPr lang="ko-KR" altLang="en-US" sz="2800" dirty="0" smtClean="0">
                <a:solidFill>
                  <a:schemeClr val="bg1"/>
                </a:solidFill>
                <a:latin typeface="+mj-ea"/>
                <a:ea typeface="+mj-ea"/>
              </a:rPr>
              <a:t>현황</a:t>
            </a:r>
            <a:endParaRPr lang="en-US" altLang="ko-KR" sz="2800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27651" name="Text Box 6"/>
          <p:cNvSpPr txBox="1">
            <a:spLocks noChangeArrowheads="1"/>
          </p:cNvSpPr>
          <p:nvPr/>
        </p:nvSpPr>
        <p:spPr bwMode="auto">
          <a:xfrm>
            <a:off x="1115616" y="1124744"/>
            <a:ext cx="7524750" cy="452431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u"/>
            </a:pPr>
            <a:r>
              <a:rPr lang="en-US" altLang="ko-KR" dirty="0" smtClean="0">
                <a:latin typeface="+mj-ea"/>
                <a:ea typeface="+mj-ea"/>
              </a:rPr>
              <a:t>Shell, BP </a:t>
            </a:r>
            <a:r>
              <a:rPr lang="ko-KR" altLang="en-US" dirty="0" smtClean="0">
                <a:latin typeface="+mj-ea"/>
                <a:ea typeface="+mj-ea"/>
              </a:rPr>
              <a:t>등의 국제 정유회사는 자신들의 사이트에        </a:t>
            </a:r>
            <a:endParaRPr lang="en-US" altLang="ko-KR" dirty="0" smtClean="0">
              <a:latin typeface="+mj-ea"/>
              <a:ea typeface="+mj-ea"/>
            </a:endParaRPr>
          </a:p>
          <a:p>
            <a:pPr>
              <a:lnSpc>
                <a:spcPct val="150000"/>
              </a:lnSpc>
            </a:pPr>
            <a:r>
              <a:rPr lang="en-US" altLang="ko-KR" dirty="0" smtClean="0">
                <a:latin typeface="+mj-ea"/>
                <a:ea typeface="+mj-ea"/>
              </a:rPr>
              <a:t>   </a:t>
            </a:r>
            <a:r>
              <a:rPr lang="ko-KR" altLang="en-US" dirty="0" smtClean="0">
                <a:latin typeface="+mj-ea"/>
                <a:ea typeface="+mj-ea"/>
              </a:rPr>
              <a:t>설치된 </a:t>
            </a:r>
            <a:r>
              <a:rPr lang="ko-KR" altLang="en-US" dirty="0" err="1" smtClean="0">
                <a:latin typeface="+mj-ea"/>
                <a:ea typeface="+mj-ea"/>
              </a:rPr>
              <a:t>방폭기기를</a:t>
            </a:r>
            <a:r>
              <a:rPr lang="ko-KR" altLang="en-US" dirty="0" smtClean="0">
                <a:latin typeface="+mj-ea"/>
                <a:ea typeface="+mj-ea"/>
              </a:rPr>
              <a:t> 수리하는 업체에게 의무적으로  </a:t>
            </a:r>
            <a:endParaRPr lang="en-US" altLang="ko-KR" dirty="0" smtClean="0">
              <a:latin typeface="+mj-ea"/>
              <a:ea typeface="+mj-ea"/>
            </a:endParaRPr>
          </a:p>
          <a:p>
            <a:pPr>
              <a:lnSpc>
                <a:spcPct val="150000"/>
              </a:lnSpc>
            </a:pPr>
            <a:r>
              <a:rPr lang="en-US" altLang="ko-KR" dirty="0" smtClean="0">
                <a:latin typeface="+mj-ea"/>
                <a:ea typeface="+mj-ea"/>
              </a:rPr>
              <a:t>   </a:t>
            </a:r>
            <a:r>
              <a:rPr lang="ko-KR" altLang="en-US" dirty="0" smtClean="0">
                <a:latin typeface="+mj-ea"/>
                <a:ea typeface="+mj-ea"/>
              </a:rPr>
              <a:t>유지보수기업 인증서를 요구</a:t>
            </a:r>
            <a:endParaRPr lang="en-US" altLang="ko-KR" dirty="0" smtClean="0">
              <a:latin typeface="+mj-ea"/>
              <a:ea typeface="+mj-ea"/>
            </a:endParaRPr>
          </a:p>
          <a:p>
            <a:pPr>
              <a:lnSpc>
                <a:spcPct val="150000"/>
              </a:lnSpc>
            </a:pPr>
            <a:r>
              <a:rPr lang="en-US" altLang="ko-KR" dirty="0" smtClean="0">
                <a:latin typeface="+mj-ea"/>
                <a:ea typeface="+mj-ea"/>
              </a:rPr>
              <a:t>   ⇒ </a:t>
            </a:r>
            <a:r>
              <a:rPr lang="ko-KR" altLang="en-US" dirty="0" err="1" smtClean="0">
                <a:latin typeface="+mj-ea"/>
                <a:ea typeface="+mj-ea"/>
              </a:rPr>
              <a:t>방폭제품의</a:t>
            </a:r>
            <a:r>
              <a:rPr lang="ko-KR" altLang="en-US" dirty="0" smtClean="0">
                <a:latin typeface="+mj-ea"/>
                <a:ea typeface="+mj-ea"/>
              </a:rPr>
              <a:t> 안전성 확보를 위해 국내 석유화학기업의 적극적 참여 필요</a:t>
            </a:r>
            <a:endParaRPr lang="en-US" altLang="ko-KR" dirty="0" smtClean="0">
              <a:latin typeface="+mj-ea"/>
              <a:ea typeface="+mj-ea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u"/>
            </a:pPr>
            <a:r>
              <a:rPr lang="ko-KR" altLang="en-US" dirty="0" smtClean="0">
                <a:latin typeface="+mj-ea"/>
                <a:ea typeface="+mj-ea"/>
              </a:rPr>
              <a:t>현재 유럽에서는 </a:t>
            </a:r>
            <a:r>
              <a:rPr lang="en-US" altLang="ko-KR" dirty="0" smtClean="0">
                <a:latin typeface="+mj-ea"/>
                <a:ea typeface="+mj-ea"/>
              </a:rPr>
              <a:t>ATEX Directive</a:t>
            </a:r>
            <a:r>
              <a:rPr lang="ko-KR" altLang="en-US" dirty="0" smtClean="0">
                <a:latin typeface="+mj-ea"/>
                <a:ea typeface="+mj-ea"/>
              </a:rPr>
              <a:t>에 의해 권고사항</a:t>
            </a:r>
            <a:r>
              <a:rPr lang="en-US" altLang="ko-KR" dirty="0" smtClean="0">
                <a:latin typeface="+mj-ea"/>
                <a:ea typeface="+mj-ea"/>
              </a:rPr>
              <a:t>, </a:t>
            </a:r>
            <a:r>
              <a:rPr lang="ko-KR" altLang="en-US" dirty="0" smtClean="0">
                <a:latin typeface="+mj-ea"/>
                <a:ea typeface="+mj-ea"/>
              </a:rPr>
              <a:t>호주에서는 </a:t>
            </a:r>
            <a:r>
              <a:rPr lang="en-US" altLang="ko-KR" dirty="0" smtClean="0">
                <a:latin typeface="+mj-ea"/>
                <a:ea typeface="+mj-ea"/>
              </a:rPr>
              <a:t>IEC/AU Standards</a:t>
            </a:r>
            <a:r>
              <a:rPr lang="ko-KR" altLang="en-US" dirty="0" smtClean="0">
                <a:latin typeface="+mj-ea"/>
                <a:ea typeface="+mj-ea"/>
              </a:rPr>
              <a:t>에 의해 의무사항으로 </a:t>
            </a:r>
            <a:endParaRPr lang="en-US" altLang="ko-KR" dirty="0" smtClean="0">
              <a:latin typeface="+mj-ea"/>
              <a:ea typeface="+mj-ea"/>
            </a:endParaRPr>
          </a:p>
          <a:p>
            <a:pPr>
              <a:lnSpc>
                <a:spcPct val="150000"/>
              </a:lnSpc>
            </a:pPr>
            <a:r>
              <a:rPr lang="en-US" altLang="ko-KR" dirty="0" smtClean="0">
                <a:latin typeface="+mj-ea"/>
                <a:ea typeface="+mj-ea"/>
              </a:rPr>
              <a:t>  </a:t>
            </a:r>
            <a:r>
              <a:rPr lang="ko-KR" altLang="en-US" dirty="0" smtClean="0">
                <a:latin typeface="+mj-ea"/>
                <a:ea typeface="+mj-ea"/>
              </a:rPr>
              <a:t>시행되고 있는 제도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ChangeArrowheads="1"/>
          </p:cNvSpPr>
          <p:nvPr/>
        </p:nvSpPr>
        <p:spPr bwMode="auto">
          <a:xfrm>
            <a:off x="976585" y="288925"/>
            <a:ext cx="6835775" cy="534988"/>
          </a:xfrm>
          <a:prstGeom prst="rect">
            <a:avLst/>
          </a:prstGeom>
          <a:gradFill rotWithShape="1">
            <a:gsLst>
              <a:gs pos="0">
                <a:srgbClr val="006699">
                  <a:alpha val="60001"/>
                </a:srgbClr>
              </a:gs>
              <a:gs pos="50000">
                <a:srgbClr val="99FFCC">
                  <a:alpha val="60001"/>
                </a:srgbClr>
              </a:gs>
              <a:gs pos="100000">
                <a:srgbClr val="006699">
                  <a:alpha val="60001"/>
                </a:srgbClr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</p:spPr>
        <p:txBody>
          <a:bodyPr wrap="none" lIns="90000" anchor="ctr"/>
          <a:lstStyle/>
          <a:p>
            <a:pPr>
              <a:spcBef>
                <a:spcPct val="20000"/>
              </a:spcBef>
              <a:buFont typeface="Wingdings" pitchFamily="2" charset="2"/>
              <a:buNone/>
              <a:defRPr/>
            </a:pPr>
            <a:r>
              <a:rPr lang="en-US" altLang="ko-KR" sz="2800" dirty="0">
                <a:solidFill>
                  <a:schemeClr val="bg1"/>
                </a:solidFill>
                <a:latin typeface="+mj-ea"/>
                <a:ea typeface="+mj-ea"/>
              </a:rPr>
              <a:t> </a:t>
            </a:r>
            <a:r>
              <a:rPr lang="en-US" altLang="ko-KR" sz="2800" dirty="0" err="1" smtClean="0">
                <a:solidFill>
                  <a:schemeClr val="bg1"/>
                </a:solidFill>
                <a:latin typeface="+mj-ea"/>
                <a:ea typeface="+mj-ea"/>
              </a:rPr>
              <a:t>IECEx</a:t>
            </a:r>
            <a:r>
              <a:rPr lang="en-US" altLang="ko-KR" sz="2800" dirty="0" smtClean="0">
                <a:solidFill>
                  <a:schemeClr val="bg1"/>
                </a:solidFill>
                <a:latin typeface="+mj-ea"/>
                <a:ea typeface="+mj-ea"/>
              </a:rPr>
              <a:t> Service Facility </a:t>
            </a:r>
            <a:r>
              <a:rPr lang="ko-KR" altLang="en-US" sz="2800" dirty="0" smtClean="0">
                <a:solidFill>
                  <a:schemeClr val="bg1"/>
                </a:solidFill>
                <a:latin typeface="+mj-ea"/>
                <a:ea typeface="+mj-ea"/>
              </a:rPr>
              <a:t>인증효과</a:t>
            </a:r>
            <a:endParaRPr lang="en-US" altLang="ko-KR" sz="2800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27651" name="Text Box 6"/>
          <p:cNvSpPr txBox="1">
            <a:spLocks noChangeArrowheads="1"/>
          </p:cNvSpPr>
          <p:nvPr/>
        </p:nvSpPr>
        <p:spPr bwMode="auto">
          <a:xfrm>
            <a:off x="1151620" y="1268760"/>
            <a:ext cx="7524750" cy="397031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u"/>
            </a:pPr>
            <a:r>
              <a:rPr lang="en-US" altLang="ko-KR" sz="1800" b="0" dirty="0" smtClean="0">
                <a:solidFill>
                  <a:schemeClr val="tx2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dirty="0" err="1" smtClean="0">
                <a:latin typeface="+mj-ea"/>
                <a:ea typeface="+mj-ea"/>
              </a:rPr>
              <a:t>방폭전기기기에</a:t>
            </a:r>
            <a:r>
              <a:rPr lang="ko-KR" altLang="en-US" dirty="0" smtClean="0">
                <a:latin typeface="+mj-ea"/>
                <a:ea typeface="+mj-ea"/>
              </a:rPr>
              <a:t> 대한 체계적 사후 관리체계를 구축</a:t>
            </a:r>
            <a:endParaRPr lang="en-US" altLang="ko-KR" dirty="0" smtClean="0">
              <a:latin typeface="+mj-ea"/>
              <a:ea typeface="+mj-ea"/>
            </a:endParaRPr>
          </a:p>
          <a:p>
            <a:pPr>
              <a:lnSpc>
                <a:spcPct val="150000"/>
              </a:lnSpc>
            </a:pPr>
            <a:r>
              <a:rPr lang="en-US" altLang="ko-KR" dirty="0" smtClean="0">
                <a:latin typeface="+mj-ea"/>
                <a:ea typeface="+mj-ea"/>
              </a:rPr>
              <a:t>   </a:t>
            </a:r>
            <a:r>
              <a:rPr lang="ko-KR" altLang="en-US" dirty="0" smtClean="0">
                <a:latin typeface="+mj-ea"/>
                <a:ea typeface="+mj-ea"/>
              </a:rPr>
              <a:t>하여 제품 인증 후에도 제품의 무분별한 수리⋅보수를  </a:t>
            </a:r>
            <a:endParaRPr lang="en-US" altLang="ko-KR" dirty="0" smtClean="0">
              <a:latin typeface="+mj-ea"/>
              <a:ea typeface="+mj-ea"/>
            </a:endParaRPr>
          </a:p>
          <a:p>
            <a:pPr>
              <a:lnSpc>
                <a:spcPct val="150000"/>
              </a:lnSpc>
            </a:pPr>
            <a:r>
              <a:rPr lang="en-US" altLang="ko-KR" dirty="0" smtClean="0">
                <a:latin typeface="+mj-ea"/>
                <a:ea typeface="+mj-ea"/>
              </a:rPr>
              <a:t>   </a:t>
            </a:r>
            <a:r>
              <a:rPr lang="ko-KR" altLang="en-US" dirty="0" smtClean="0">
                <a:latin typeface="+mj-ea"/>
                <a:ea typeface="+mj-ea"/>
              </a:rPr>
              <a:t>방지해 제품의 지속적 적합성을 유도</a:t>
            </a:r>
            <a:endParaRPr lang="en-US" altLang="ko-KR" dirty="0" smtClean="0">
              <a:latin typeface="+mj-ea"/>
              <a:ea typeface="+mj-ea"/>
            </a:endParaRPr>
          </a:p>
          <a:p>
            <a:pPr>
              <a:lnSpc>
                <a:spcPct val="150000"/>
              </a:lnSpc>
              <a:buNone/>
            </a:pPr>
            <a:endParaRPr lang="ko-KR" altLang="en-US" dirty="0" smtClean="0">
              <a:latin typeface="+mj-ea"/>
              <a:ea typeface="+mj-ea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u"/>
            </a:pPr>
            <a:r>
              <a:rPr lang="ko-KR" altLang="en-US" dirty="0" err="1" smtClean="0">
                <a:latin typeface="+mj-ea"/>
                <a:ea typeface="+mj-ea"/>
              </a:rPr>
              <a:t>방폭전기기기의</a:t>
            </a:r>
            <a:r>
              <a:rPr lang="ko-KR" altLang="en-US" dirty="0" smtClean="0">
                <a:latin typeface="+mj-ea"/>
                <a:ea typeface="+mj-ea"/>
              </a:rPr>
              <a:t> 지속적 안전성을 확보함에 따라 </a:t>
            </a:r>
            <a:endParaRPr lang="en-US" altLang="ko-KR" dirty="0" smtClean="0">
              <a:latin typeface="+mj-ea"/>
              <a:ea typeface="+mj-ea"/>
            </a:endParaRPr>
          </a:p>
          <a:p>
            <a:pPr>
              <a:lnSpc>
                <a:spcPct val="150000"/>
              </a:lnSpc>
            </a:pPr>
            <a:r>
              <a:rPr lang="en-US" altLang="ko-KR" dirty="0" smtClean="0">
                <a:latin typeface="+mj-ea"/>
                <a:ea typeface="+mj-ea"/>
              </a:rPr>
              <a:t>   </a:t>
            </a:r>
            <a:r>
              <a:rPr lang="ko-KR" altLang="en-US" dirty="0" err="1" smtClean="0">
                <a:latin typeface="+mj-ea"/>
                <a:ea typeface="+mj-ea"/>
              </a:rPr>
              <a:t>방폭</a:t>
            </a:r>
            <a:r>
              <a:rPr lang="ko-KR" altLang="en-US" dirty="0" smtClean="0">
                <a:latin typeface="+mj-ea"/>
                <a:ea typeface="+mj-ea"/>
              </a:rPr>
              <a:t> 제품 사용자 및 작업자 모두에게 안전에 대한 </a:t>
            </a:r>
            <a:endParaRPr lang="en-US" altLang="ko-KR" dirty="0" smtClean="0">
              <a:latin typeface="+mj-ea"/>
              <a:ea typeface="+mj-ea"/>
            </a:endParaRPr>
          </a:p>
          <a:p>
            <a:pPr>
              <a:lnSpc>
                <a:spcPct val="150000"/>
              </a:lnSpc>
            </a:pPr>
            <a:r>
              <a:rPr lang="en-US" altLang="ko-KR" dirty="0" smtClean="0">
                <a:latin typeface="+mj-ea"/>
                <a:ea typeface="+mj-ea"/>
              </a:rPr>
              <a:t>   </a:t>
            </a:r>
            <a:r>
              <a:rPr lang="ko-KR" altLang="en-US" dirty="0" smtClean="0">
                <a:latin typeface="+mj-ea"/>
                <a:ea typeface="+mj-ea"/>
              </a:rPr>
              <a:t>확신을 심어줌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디자인 사용자 지정">
  <a:themeElements>
    <a:clrScheme name="디자인 사용자 지정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디자인 사용자 지정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1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2400" b="1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굴림체" pitchFamily="49" charset="-127"/>
            <a:ea typeface="돋움체" pitchFamily="49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1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2400" b="1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굴림체" pitchFamily="49" charset="-127"/>
            <a:ea typeface="돋움체" pitchFamily="49" charset="-127"/>
          </a:defRPr>
        </a:defPPr>
      </a:lstStyle>
    </a:lnDef>
  </a:objectDefaults>
  <a:extraClrSchemeLst>
    <a:extraClrScheme>
      <a:clrScheme name="디자인 사용자 지정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디자인 사용자 지정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디자인 사용자 지정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디자인 사용자 지정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디자인 사용자 지정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디자인 사용자 지정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디자인 사용자 지정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디자인 사용자 지정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디자인 사용자 지정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디자인 사용자 지정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디자인 사용자 지정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디자인 사용자 지정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흐름">
  <a:themeElements>
    <a:clrScheme name="흐름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흐름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흐름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20470</TotalTime>
  <Words>267</Words>
  <Application>Microsoft Office PowerPoint</Application>
  <PresentationFormat>화면 슬라이드 쇼(4:3)</PresentationFormat>
  <Paragraphs>40</Paragraphs>
  <Slides>4</Slides>
  <Notes>4</Notes>
  <HiddenSlides>0</HiddenSlides>
  <MMClips>0</MMClips>
  <ScaleCrop>false</ScaleCrop>
  <HeadingPairs>
    <vt:vector size="4" baseType="variant">
      <vt:variant>
        <vt:lpstr>테마</vt:lpstr>
      </vt:variant>
      <vt:variant>
        <vt:i4>2</vt:i4>
      </vt:variant>
      <vt:variant>
        <vt:lpstr>슬라이드 제목</vt:lpstr>
      </vt:variant>
      <vt:variant>
        <vt:i4>4</vt:i4>
      </vt:variant>
    </vt:vector>
  </HeadingPairs>
  <TitlesOfParts>
    <vt:vector size="6" baseType="lpstr">
      <vt:lpstr>디자인 사용자 지정</vt:lpstr>
      <vt:lpstr>흐름</vt:lpstr>
      <vt:lpstr>슬라이드 1</vt:lpstr>
      <vt:lpstr>슬라이드 2</vt:lpstr>
      <vt:lpstr>슬라이드 3</vt:lpstr>
      <vt:lpstr>슬라이드 4</vt:lpstr>
    </vt:vector>
  </TitlesOfParts>
  <Company>KPC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황교담</dc:creator>
  <cp:lastModifiedBy>koojasong</cp:lastModifiedBy>
  <cp:revision>1862</cp:revision>
  <dcterms:created xsi:type="dcterms:W3CDTF">2005-11-15T23:40:55Z</dcterms:created>
  <dcterms:modified xsi:type="dcterms:W3CDTF">2013-08-07T08:23:13Z</dcterms:modified>
</cp:coreProperties>
</file>